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20309D1-F85B-31F1-26D5-0132859E6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30AFF2-A504-A0C7-E2C2-11CE139AD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en-US" dirty="0"/>
              <a:t>Air Quality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78A68D-256E-3646-BB15-FC4A769AC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r>
              <a:rPr lang="en-US" dirty="0"/>
              <a:t>Hannah</a:t>
            </a:r>
            <a:r>
              <a:rPr lang="nl-NL" dirty="0"/>
              <a:t> van der Zanden,</a:t>
            </a:r>
            <a:r>
              <a:rPr lang="en-US" dirty="0"/>
              <a:t> Laura</a:t>
            </a:r>
            <a:r>
              <a:rPr lang="nl-NL" dirty="0"/>
              <a:t> van Lierop, </a:t>
            </a:r>
            <a:r>
              <a:rPr lang="en-US" dirty="0"/>
              <a:t>Maud</a:t>
            </a:r>
            <a:r>
              <a:rPr lang="nl-NL" dirty="0"/>
              <a:t> </a:t>
            </a:r>
            <a:r>
              <a:rPr lang="nl-NL" dirty="0" err="1"/>
              <a:t>Spierings</a:t>
            </a:r>
            <a:r>
              <a:rPr lang="nl-NL" dirty="0"/>
              <a:t> </a:t>
            </a:r>
            <a:r>
              <a:rPr lang="en-US" dirty="0"/>
              <a:t>&amp; </a:t>
            </a:r>
            <a:r>
              <a:rPr lang="en-US" dirty="0" err="1"/>
              <a:t>Yara</a:t>
            </a:r>
            <a:r>
              <a:rPr lang="nl-NL" dirty="0"/>
              <a:t> van de </a:t>
            </a:r>
            <a:r>
              <a:rPr lang="nl-NL" dirty="0" err="1"/>
              <a:t>bersselaar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14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FEA158-AB2A-3DD0-F1C6-FCFFBF8E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 fontScale="90000"/>
          </a:bodyPr>
          <a:lstStyle/>
          <a:p>
            <a:r>
              <a:rPr lang="nl-NL" sz="2800" dirty="0"/>
              <a:t>The Netherlands </a:t>
            </a:r>
            <a:r>
              <a:rPr lang="nl-NL" sz="2800" dirty="0" err="1"/>
              <a:t>compered</a:t>
            </a:r>
            <a:r>
              <a:rPr lang="nl-NL" sz="2800" dirty="0"/>
              <a:t> to </a:t>
            </a:r>
            <a:r>
              <a:rPr lang="nl-NL" sz="2800" dirty="0" err="1"/>
              <a:t>europa</a:t>
            </a:r>
            <a:r>
              <a:rPr lang="nl-NL" sz="2800" dirty="0"/>
              <a:t> </a:t>
            </a:r>
          </a:p>
        </p:txBody>
      </p:sp>
      <p:pic>
        <p:nvPicPr>
          <p:cNvPr id="10" name="Afbeelding 10">
            <a:extLst>
              <a:ext uri="{FF2B5EF4-FFF2-40B4-BE49-F238E27FC236}">
                <a16:creationId xmlns:a16="http://schemas.microsoft.com/office/drawing/2014/main" id="{CBB00E67-20C3-03DD-A78C-5C2192DDD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5" y="780980"/>
            <a:ext cx="6900380" cy="529604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D4D8279-E5C1-7352-41FE-B9FDB6F1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nl-NL" sz="1600" dirty="0"/>
              <a:t>Netherlands had </a:t>
            </a:r>
            <a:r>
              <a:rPr lang="nl-NL" sz="1600" dirty="0" err="1"/>
              <a:t>baddest</a:t>
            </a:r>
            <a:r>
              <a:rPr lang="nl-NL" sz="1600" dirty="0"/>
              <a:t> </a:t>
            </a:r>
            <a:r>
              <a:rPr lang="nl-NL" sz="1600" dirty="0" err="1"/>
              <a:t>emission</a:t>
            </a:r>
            <a:r>
              <a:rPr lang="nl-NL" sz="1600" dirty="0"/>
              <a:t> </a:t>
            </a:r>
          </a:p>
          <a:p>
            <a:r>
              <a:rPr lang="nl-NL" sz="1600" dirty="0"/>
              <a:t>You can </a:t>
            </a:r>
            <a:r>
              <a:rPr lang="nl-NL" sz="1600" dirty="0" err="1"/>
              <a:t>see</a:t>
            </a:r>
            <a:r>
              <a:rPr lang="nl-NL" sz="1600" dirty="0"/>
              <a:t> your </a:t>
            </a:r>
            <a:r>
              <a:rPr lang="nl-NL" sz="1600" dirty="0" err="1"/>
              <a:t>own</a:t>
            </a:r>
            <a:r>
              <a:rPr lang="nl-NL" sz="1600" dirty="0"/>
              <a:t> country </a:t>
            </a:r>
            <a:r>
              <a:rPr lang="nl-NL" sz="1600" dirty="0" err="1"/>
              <a:t>compered</a:t>
            </a:r>
            <a:r>
              <a:rPr lang="nl-NL" sz="1600" dirty="0"/>
              <a:t> to the rest 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2245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C31E5-A834-C01D-3520-BBB925B7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C359D8-E8B7-16F7-47BB-1DE62C2DD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Interview </a:t>
            </a:r>
            <a:endParaRPr lang="nl-NL" dirty="0"/>
          </a:p>
          <a:p>
            <a:r>
              <a:rPr lang="nl-NL" dirty="0"/>
              <a:t>Co2 </a:t>
            </a:r>
            <a:r>
              <a:rPr lang="nl-NL" dirty="0" err="1"/>
              <a:t>emission</a:t>
            </a:r>
            <a:r>
              <a:rPr lang="nl-NL" dirty="0"/>
              <a:t> </a:t>
            </a:r>
          </a:p>
          <a:p>
            <a:r>
              <a:rPr lang="nl-NL" dirty="0"/>
              <a:t>Interview </a:t>
            </a:r>
          </a:p>
          <a:p>
            <a:r>
              <a:rPr lang="nl-NL" dirty="0" err="1"/>
              <a:t>Greenhouse</a:t>
            </a:r>
            <a:r>
              <a:rPr lang="nl-NL" dirty="0"/>
              <a:t>  gases</a:t>
            </a:r>
          </a:p>
          <a:p>
            <a:r>
              <a:rPr lang="nl-NL" dirty="0"/>
              <a:t>The </a:t>
            </a:r>
            <a:r>
              <a:rPr lang="nl-NL" dirty="0" err="1"/>
              <a:t>netherlands</a:t>
            </a:r>
            <a:r>
              <a:rPr lang="nl-NL" dirty="0"/>
              <a:t> </a:t>
            </a:r>
            <a:r>
              <a:rPr lang="nl-NL" dirty="0" err="1"/>
              <a:t>compered</a:t>
            </a:r>
            <a:r>
              <a:rPr lang="nl-NL" dirty="0"/>
              <a:t> to </a:t>
            </a:r>
            <a:r>
              <a:rPr lang="nl-NL" dirty="0" err="1"/>
              <a:t>other</a:t>
            </a:r>
            <a:r>
              <a:rPr lang="nl-NL" dirty="0"/>
              <a:t> country’s 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440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8B556C4-7E49-4C36-845D-FC58F507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B979C25B-CE98-CC32-2931-7EC951893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2271" r="6839" b="-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AEC1B-79BC-9866-915B-B41D1AC5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nl-NL"/>
              <a:t>Interview farmer</a:t>
            </a:r>
            <a:br>
              <a:rPr lang="nl-NL"/>
            </a:br>
            <a:r>
              <a:rPr lang="nl-NL"/>
              <a:t>  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8E533A5-3946-62D7-A3AC-2E6931AF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r>
              <a:rPr lang="nl-NL"/>
              <a:t>Hanneke verb</a:t>
            </a:r>
          </a:p>
          <a:p>
            <a:r>
              <a:rPr lang="nl-NL"/>
              <a:t>OWN company </a:t>
            </a:r>
          </a:p>
          <a:p>
            <a:r>
              <a:rPr lang="nl-NL"/>
              <a:t>90 dairy cattle </a:t>
            </a:r>
          </a:p>
          <a:p>
            <a:r>
              <a:rPr lang="nl-NL"/>
              <a:t>Educational company</a:t>
            </a:r>
          </a:p>
          <a:p>
            <a:r>
              <a:rPr lang="nl-NL"/>
              <a:t>2 guesthouses </a:t>
            </a:r>
          </a:p>
          <a:p>
            <a:r>
              <a:rPr lang="nl-NL"/>
              <a:t>Day care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5415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FADEDC-47BB-4F2C-AB69-715527B4D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73A3-E148-A78F-4D2E-EAF477C51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nl-NL" dirty="0" err="1"/>
              <a:t>What</a:t>
            </a:r>
            <a:r>
              <a:rPr lang="nl-NL" dirty="0"/>
              <a:t> did she do to </a:t>
            </a:r>
            <a:r>
              <a:rPr lang="nl-NL" dirty="0" err="1"/>
              <a:t>get</a:t>
            </a:r>
            <a:r>
              <a:rPr lang="nl-NL" dirty="0"/>
              <a:t> the N2 down?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54EE2346-DD7C-3640-78FF-7FA9046E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704477"/>
            <a:ext cx="3730079" cy="25830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B812946D-2F2D-FCE6-51E7-E7C46C9E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812899"/>
            <a:ext cx="3730079" cy="20981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97F718-8333-4ACB-AEE4-87F88BE1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FC08C-13BB-46FF-38D9-195730D60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nl-NL" dirty="0"/>
              <a:t>1.  Green label Floor</a:t>
            </a:r>
          </a:p>
          <a:p>
            <a:r>
              <a:rPr lang="nl-NL" dirty="0"/>
              <a:t>- 40% last ammonia </a:t>
            </a:r>
          </a:p>
          <a:p>
            <a:r>
              <a:rPr lang="nl-NL" dirty="0"/>
              <a:t>2. 1 km </a:t>
            </a:r>
            <a:r>
              <a:rPr lang="nl-NL" dirty="0" err="1"/>
              <a:t>hedges</a:t>
            </a:r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biodiversity</a:t>
            </a:r>
            <a:r>
              <a:rPr lang="nl-NL" dirty="0"/>
              <a:t> </a:t>
            </a:r>
          </a:p>
          <a:p>
            <a:r>
              <a:rPr lang="nl-NL" dirty="0" err="1"/>
              <a:t>Attract</a:t>
            </a:r>
            <a:r>
              <a:rPr lang="nl-NL" dirty="0"/>
              <a:t> </a:t>
            </a:r>
            <a:r>
              <a:rPr lang="nl-NL" dirty="0" err="1"/>
              <a:t>bees</a:t>
            </a:r>
            <a:endParaRPr lang="nl-NL" dirty="0"/>
          </a:p>
          <a:p>
            <a:r>
              <a:rPr lang="nl-NL" dirty="0"/>
              <a:t>80%</a:t>
            </a:r>
          </a:p>
          <a:p>
            <a:r>
              <a:rPr lang="nl-NL" dirty="0" err="1"/>
              <a:t>Sponge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570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043292-708B-4F69-AE72-8FB56C6E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6B46E6-195F-5451-10E2-D778BA67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nl-NL" sz="3400" dirty="0"/>
              <a:t>Do you </a:t>
            </a:r>
            <a:r>
              <a:rPr lang="nl-NL" sz="3400" dirty="0" err="1"/>
              <a:t>think</a:t>
            </a:r>
            <a:r>
              <a:rPr lang="nl-NL" sz="3400" dirty="0"/>
              <a:t> that the most co2 </a:t>
            </a:r>
            <a:r>
              <a:rPr lang="nl-NL" sz="3400" dirty="0" err="1"/>
              <a:t>emission</a:t>
            </a:r>
            <a:r>
              <a:rPr lang="nl-NL" sz="3400" dirty="0"/>
              <a:t> </a:t>
            </a:r>
            <a:r>
              <a:rPr lang="nl-NL" sz="3400" dirty="0" err="1"/>
              <a:t>comes</a:t>
            </a:r>
            <a:r>
              <a:rPr lang="nl-NL" sz="3400" dirty="0"/>
              <a:t> </a:t>
            </a:r>
            <a:r>
              <a:rPr lang="nl-NL" sz="3400" dirty="0" err="1"/>
              <a:t>through</a:t>
            </a:r>
            <a:r>
              <a:rPr lang="nl-NL" sz="3400" dirty="0"/>
              <a:t> the farmers or the industrie?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84C058E2-B8D8-CCB7-452E-644ACCFC4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0" r="24164" b="-2"/>
          <a:stretch/>
        </p:blipFill>
        <p:spPr>
          <a:xfrm>
            <a:off x="20" y="-1"/>
            <a:ext cx="4373525" cy="3438081"/>
          </a:xfrm>
          <a:prstGeom prst="rect">
            <a:avLst/>
          </a:prstGeom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03C0232E-C668-F3CE-C288-6712DDA12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2" r="14984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C017B3-7B7A-4C5A-A3E9-09EC1428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C45904-8C27-09C2-4DF7-5AB048F99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nl-NL" dirty="0"/>
              <a:t>Environment </a:t>
            </a:r>
            <a:r>
              <a:rPr lang="nl-NL" dirty="0" err="1"/>
              <a:t>permit</a:t>
            </a:r>
            <a:endParaRPr lang="nl-NL" dirty="0"/>
          </a:p>
          <a:p>
            <a:r>
              <a:rPr lang="nl-NL" dirty="0"/>
              <a:t>Ruhr area </a:t>
            </a:r>
          </a:p>
          <a:p>
            <a:r>
              <a:rPr lang="nl-NL" dirty="0" err="1"/>
              <a:t>Blown</a:t>
            </a:r>
            <a:r>
              <a:rPr lang="nl-NL" dirty="0"/>
              <a:t> our way </a:t>
            </a:r>
          </a:p>
          <a:p>
            <a:r>
              <a:rPr lang="nl-NL" dirty="0"/>
              <a:t>Farmers are </a:t>
            </a:r>
            <a:r>
              <a:rPr lang="nl-NL" dirty="0" err="1"/>
              <a:t>blamed</a:t>
            </a:r>
            <a:r>
              <a:rPr lang="nl-NL" dirty="0"/>
              <a:t> </a:t>
            </a:r>
          </a:p>
          <a:p>
            <a:r>
              <a:rPr lang="nl-NL" dirty="0"/>
              <a:t>More transport (1963)</a:t>
            </a:r>
          </a:p>
        </p:txBody>
      </p:sp>
    </p:spTree>
    <p:extLst>
      <p:ext uri="{BB962C8B-B14F-4D97-AF65-F5344CB8AC3E}">
        <p14:creationId xmlns:p14="http://schemas.microsoft.com/office/powerpoint/2010/main" val="2386425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00644-2D53-E3FA-0292-CF3DAB7A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nl-NL" dirty="0"/>
              <a:t>CO2 </a:t>
            </a:r>
            <a:r>
              <a:rPr lang="nl-NL" dirty="0" err="1"/>
              <a:t>emission</a:t>
            </a:r>
            <a:r>
              <a:rPr lang="nl-NL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3E599EC2-4F4F-C2ED-520C-BB84D600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1" y="1020593"/>
            <a:ext cx="6517065" cy="449677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9DCD0F-B4AD-5491-A47C-3FE1F575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nl-NL" dirty="0"/>
              <a:t>Industrie </a:t>
            </a:r>
          </a:p>
          <a:p>
            <a:r>
              <a:rPr lang="nl-NL" dirty="0"/>
              <a:t>- the most</a:t>
            </a:r>
          </a:p>
          <a:p>
            <a:r>
              <a:rPr lang="nl-NL" dirty="0"/>
              <a:t>Transport</a:t>
            </a:r>
          </a:p>
          <a:p>
            <a:r>
              <a:rPr lang="nl-NL" dirty="0"/>
              <a:t>- </a:t>
            </a:r>
            <a:r>
              <a:rPr lang="nl-NL" dirty="0" err="1"/>
              <a:t>solution</a:t>
            </a:r>
            <a:r>
              <a:rPr lang="nl-NL" dirty="0"/>
              <a:t> interview </a:t>
            </a:r>
          </a:p>
          <a:p>
            <a:r>
              <a:rPr lang="nl-NL" dirty="0"/>
              <a:t>Farmers </a:t>
            </a:r>
          </a:p>
          <a:p>
            <a:r>
              <a:rPr lang="nl-NL" dirty="0"/>
              <a:t>- weird </a:t>
            </a:r>
          </a:p>
          <a:p>
            <a:r>
              <a:rPr lang="nl-NL" dirty="0"/>
              <a:t>- interview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644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D4A176-2316-3CB6-1E99-A1F1B95D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nl-NL" sz="2800" dirty="0"/>
              <a:t>Do you went to the </a:t>
            </a:r>
            <a:r>
              <a:rPr lang="nl-NL" sz="2800" dirty="0" err="1"/>
              <a:t>stroe</a:t>
            </a:r>
            <a:r>
              <a:rPr lang="nl-NL" sz="2800" dirty="0"/>
              <a:t> protest?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3552E25-00FB-226A-E3FC-0DD07CC4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5" y="746477"/>
            <a:ext cx="6900380" cy="536504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6DB6A7-D75F-6D54-6DC3-3CCE3F7C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nl-NL" sz="1600"/>
              <a:t>Yes, they protest </a:t>
            </a:r>
          </a:p>
          <a:p>
            <a:r>
              <a:rPr lang="nl-NL" sz="1600"/>
              <a:t>See the picture</a:t>
            </a:r>
          </a:p>
          <a:p>
            <a:endParaRPr lang="nl-NL" sz="16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993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8C26FF-D310-65F8-206B-0D398CB89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531058"/>
            <a:ext cx="4913384" cy="1683474"/>
          </a:xfrm>
        </p:spPr>
        <p:txBody>
          <a:bodyPr>
            <a:normAutofit/>
          </a:bodyPr>
          <a:lstStyle/>
          <a:p>
            <a:r>
              <a:rPr lang="nl-NL" dirty="0" err="1"/>
              <a:t>What</a:t>
            </a:r>
            <a:r>
              <a:rPr lang="nl-NL" dirty="0"/>
              <a:t> is a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solution</a:t>
            </a:r>
            <a:r>
              <a:rPr lang="nl-NL" dirty="0"/>
              <a:t>? 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A8674315-0502-B494-236D-13997A166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5" r="2" b="2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0749ABA6-9344-7E03-C8EE-C117E7C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6" b="3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D98960-6C70-BE4E-403D-1E52F221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810" y="4531059"/>
            <a:ext cx="4718989" cy="1683474"/>
          </a:xfrm>
        </p:spPr>
        <p:txBody>
          <a:bodyPr>
            <a:normAutofit/>
          </a:bodyPr>
          <a:lstStyle/>
          <a:p>
            <a:r>
              <a:rPr lang="nl-NL" sz="1800"/>
              <a:t>Expansive air traffic</a:t>
            </a:r>
          </a:p>
          <a:p>
            <a:r>
              <a:rPr lang="nl-NL" sz="1800"/>
              <a:t>Hedges plant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529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E892F7-50D3-4247-D64E-837E5DD7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nl-NL" sz="2800" dirty="0" err="1"/>
              <a:t>Greenhouse</a:t>
            </a:r>
            <a:r>
              <a:rPr lang="nl-NL" sz="2800" dirty="0"/>
              <a:t> gases  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504AA133-5085-41EF-97FC-3861ECA28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40" y="640080"/>
            <a:ext cx="6900380" cy="4709508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4FE4BE8-9E6C-33EA-41C2-B5CF040F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692" y="2477570"/>
            <a:ext cx="3053039" cy="3931920"/>
          </a:xfrm>
        </p:spPr>
        <p:txBody>
          <a:bodyPr>
            <a:normAutofit/>
          </a:bodyPr>
          <a:lstStyle/>
          <a:p>
            <a:r>
              <a:rPr lang="nl-NL" sz="1600" dirty="0" err="1"/>
              <a:t>Emission</a:t>
            </a:r>
            <a:r>
              <a:rPr lang="nl-NL" sz="1600" dirty="0"/>
              <a:t> </a:t>
            </a:r>
          </a:p>
          <a:p>
            <a:r>
              <a:rPr lang="nl-NL" sz="1600" dirty="0"/>
              <a:t>Industrie </a:t>
            </a:r>
          </a:p>
          <a:p>
            <a:r>
              <a:rPr lang="nl-NL" sz="1600" dirty="0"/>
              <a:t>- big </a:t>
            </a:r>
            <a:r>
              <a:rPr lang="nl-NL" sz="1600" dirty="0" err="1"/>
              <a:t>progress</a:t>
            </a:r>
            <a:r>
              <a:rPr lang="nl-NL" sz="1600" dirty="0"/>
              <a:t> </a:t>
            </a:r>
          </a:p>
          <a:p>
            <a:r>
              <a:rPr lang="nl-NL" sz="1600" dirty="0"/>
              <a:t>Energie </a:t>
            </a:r>
            <a:r>
              <a:rPr lang="nl-NL" sz="1600" dirty="0" err="1"/>
              <a:t>company’s</a:t>
            </a:r>
            <a:r>
              <a:rPr lang="nl-NL" sz="1600" dirty="0"/>
              <a:t> </a:t>
            </a:r>
          </a:p>
          <a:p>
            <a:r>
              <a:rPr lang="nl-NL" sz="1600" dirty="0"/>
              <a:t>- no </a:t>
            </a:r>
            <a:r>
              <a:rPr lang="nl-NL" sz="1600" dirty="0" err="1"/>
              <a:t>progress</a:t>
            </a:r>
            <a:r>
              <a:rPr lang="nl-NL" sz="1600" dirty="0"/>
              <a:t> </a:t>
            </a:r>
          </a:p>
          <a:p>
            <a:r>
              <a:rPr lang="nl-NL" sz="1600" dirty="0"/>
              <a:t>Transport</a:t>
            </a:r>
          </a:p>
          <a:p>
            <a:r>
              <a:rPr lang="nl-NL" sz="1600" dirty="0"/>
              <a:t>- </a:t>
            </a:r>
            <a:r>
              <a:rPr lang="nl-NL" sz="1600" dirty="0" err="1"/>
              <a:t>almost</a:t>
            </a:r>
            <a:r>
              <a:rPr lang="nl-NL" sz="1600" dirty="0"/>
              <a:t> no </a:t>
            </a:r>
            <a:r>
              <a:rPr lang="nl-NL" sz="1600" dirty="0" err="1"/>
              <a:t>progress</a:t>
            </a:r>
            <a:endParaRPr lang="nl-NL" sz="1600" dirty="0"/>
          </a:p>
          <a:p>
            <a:r>
              <a:rPr lang="nl-NL" sz="1600" dirty="0"/>
              <a:t>Building </a:t>
            </a:r>
          </a:p>
          <a:p>
            <a:r>
              <a:rPr lang="nl-NL" sz="1600" dirty="0"/>
              <a:t>- </a:t>
            </a:r>
            <a:r>
              <a:rPr lang="nl-NL" sz="1600" dirty="0" err="1"/>
              <a:t>almost</a:t>
            </a:r>
            <a:r>
              <a:rPr lang="nl-NL" sz="1600" dirty="0"/>
              <a:t> no </a:t>
            </a:r>
            <a:r>
              <a:rPr lang="nl-NL" sz="1600" dirty="0" err="1"/>
              <a:t>progress</a:t>
            </a:r>
            <a:endParaRPr lang="nl-NL" sz="1600" dirty="0"/>
          </a:p>
          <a:p>
            <a:endParaRPr lang="nl-NL" sz="16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1331504"/>
      </p:ext>
    </p:extLst>
  </p:cSld>
  <p:clrMapOvr>
    <a:masterClrMapping/>
  </p:clrMapOvr>
</p:sld>
</file>

<file path=ppt/theme/theme1.xml><?xml version="1.0" encoding="utf-8"?>
<a:theme xmlns:a="http://schemas.openxmlformats.org/drawingml/2006/main" name="Bijgesne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Breedbeeld</PresentationFormat>
  <Paragraphs>56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2" baseType="lpstr">
      <vt:lpstr>Franklin Gothic Book</vt:lpstr>
      <vt:lpstr>Bijgesneden</vt:lpstr>
      <vt:lpstr>Air Quality </vt:lpstr>
      <vt:lpstr>Table of contents  </vt:lpstr>
      <vt:lpstr>Interview farmer   </vt:lpstr>
      <vt:lpstr>What did she do to get the N2 down?</vt:lpstr>
      <vt:lpstr>Do you think that the most co2 emission comes through the farmers or the industrie?</vt:lpstr>
      <vt:lpstr>CO2 emission </vt:lpstr>
      <vt:lpstr>Do you went to the stroe protest?</vt:lpstr>
      <vt:lpstr>What is a possible solution? </vt:lpstr>
      <vt:lpstr>Greenhouse gases  </vt:lpstr>
      <vt:lpstr>The Netherlands compered to europa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Quality</dc:title>
  <dc:creator>Zanden, Hannah  van der (120011042)</dc:creator>
  <cp:lastModifiedBy>Giesberts, F. (GIF)</cp:lastModifiedBy>
  <cp:revision>5</cp:revision>
  <dcterms:created xsi:type="dcterms:W3CDTF">2023-01-12T08:26:23Z</dcterms:created>
  <dcterms:modified xsi:type="dcterms:W3CDTF">2023-01-24T07:51:49Z</dcterms:modified>
</cp:coreProperties>
</file>